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5" r:id="rId4"/>
    <p:sldId id="284" r:id="rId5"/>
    <p:sldId id="280" r:id="rId6"/>
    <p:sldId id="273" r:id="rId7"/>
    <p:sldId id="274" r:id="rId8"/>
    <p:sldId id="279" r:id="rId9"/>
    <p:sldId id="283" r:id="rId10"/>
    <p:sldId id="275" r:id="rId11"/>
    <p:sldId id="278" r:id="rId12"/>
    <p:sldId id="282" r:id="rId13"/>
    <p:sldId id="263" r:id="rId14"/>
    <p:sldId id="266" r:id="rId15"/>
    <p:sldId id="265" r:id="rId16"/>
    <p:sldId id="268" r:id="rId17"/>
    <p:sldId id="267" r:id="rId18"/>
    <p:sldId id="271" r:id="rId19"/>
    <p:sldId id="269" r:id="rId20"/>
    <p:sldId id="270" r:id="rId21"/>
    <p:sldId id="272" r:id="rId22"/>
    <p:sldId id="264" r:id="rId23"/>
    <p:sldId id="286" r:id="rId24"/>
    <p:sldId id="258" r:id="rId25"/>
    <p:sldId id="259" r:id="rId26"/>
    <p:sldId id="257" r:id="rId27"/>
    <p:sldId id="262" r:id="rId28"/>
    <p:sldId id="260" r:id="rId29"/>
    <p:sldId id="261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29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29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Муниципальное казённое учреждение 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«ВЫРИЦКИЙ  БИБЛИОТЕЧНЫЙ ИНФОРМАЦИОННЫЙ  КОМПЛЕКС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»-</a:t>
            </a:r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современность, ценность и привлекательность для читателей и </a:t>
            </a:r>
            <a:r>
              <a:rPr lang="ru-RU" b="1" i="1" dirty="0" err="1" smtClean="0">
                <a:solidFill>
                  <a:srgbClr val="002060"/>
                </a:solidFill>
                <a:latin typeface="Monotype Corsiva" pitchFamily="66" charset="0"/>
              </a:rPr>
              <a:t>нечитателей</a:t>
            </a:r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 Вырицкого городского поселения»</a:t>
            </a:r>
            <a:r>
              <a:rPr lang="ru-RU" sz="80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Monotype Corsiva" pitchFamily="66" charset="0"/>
              </a:rPr>
              <a:t>2019 год</a:t>
            </a:r>
            <a:r>
              <a:rPr lang="ru-RU" sz="8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/>
            </a:r>
            <a:br>
              <a:rPr lang="ru-RU" sz="8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8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Презентация стихов – Василий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Пуссеп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Выставка-вернисаж Н.Васюковой. Творческое объединение «Долина».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668343"/>
            <a:ext cx="3681051" cy="397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4071942"/>
            <a:ext cx="3643338" cy="254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5"/>
          <a:stretch/>
        </p:blipFill>
        <p:spPr>
          <a:xfrm>
            <a:off x="4714876" y="1357298"/>
            <a:ext cx="3214710" cy="245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Любовь не любит громких слов»  литературно-музыкальный вечер . Елена Сергеева (стихи), Алёна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Будрина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(скрипка)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785926"/>
            <a:ext cx="4911808" cy="276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28" y="3000372"/>
            <a:ext cx="4299025" cy="372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Творческие встречи в библиотеке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1214422"/>
            <a:ext cx="3968914" cy="2237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643314"/>
            <a:ext cx="4091947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857364"/>
            <a:ext cx="4000528" cy="3000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Летние дни детской литературы.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Авторская библиотечная школа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к.jpg"/>
          <p:cNvPicPr>
            <a:picLocks noChangeAspect="1"/>
          </p:cNvPicPr>
          <p:nvPr/>
        </p:nvPicPr>
        <p:blipFill>
          <a:blip r:embed="rId2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лд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4143380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лд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62" y="142873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лд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428736"/>
            <a:ext cx="3500430" cy="307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лд11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997" y="3571876"/>
            <a:ext cx="4953003" cy="278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лд11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1571612"/>
            <a:ext cx="25003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Летние дни детской литературы.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Уличный фестиваль детской книги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к.jpg"/>
          <p:cNvPicPr>
            <a:picLocks noChangeAspect="1"/>
          </p:cNvPicPr>
          <p:nvPr/>
        </p:nvPicPr>
        <p:blipFill>
          <a:blip r:embed="rId2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лд2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571876"/>
            <a:ext cx="4572000" cy="304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лд222.jpg"/>
          <p:cNvPicPr>
            <a:picLocks noChangeAspect="1"/>
          </p:cNvPicPr>
          <p:nvPr/>
        </p:nvPicPr>
        <p:blipFill>
          <a:blip r:embed="rId4" cstate="print"/>
          <a:srcRect t="10256"/>
          <a:stretch>
            <a:fillRect/>
          </a:stretch>
        </p:blipFill>
        <p:spPr>
          <a:xfrm>
            <a:off x="3643306" y="1571612"/>
            <a:ext cx="3301775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лд22.jpg"/>
          <p:cNvPicPr>
            <a:picLocks noChangeAspect="1"/>
          </p:cNvPicPr>
          <p:nvPr/>
        </p:nvPicPr>
        <p:blipFill>
          <a:blip r:embed="rId5" cstate="print"/>
          <a:srcRect l="24219" t="22916"/>
          <a:stretch>
            <a:fillRect/>
          </a:stretch>
        </p:blipFill>
        <p:spPr>
          <a:xfrm>
            <a:off x="714348" y="4214818"/>
            <a:ext cx="2902861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лд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28736"/>
            <a:ext cx="292895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Команда из Вырицы в 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НИЖНОМ ПУТИ» 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путььь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2071678"/>
            <a:ext cx="3143240" cy="209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путьь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422"/>
            <a:ext cx="5643988" cy="3761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уть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4049002"/>
            <a:ext cx="4215144" cy="280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уть.jpg"/>
          <p:cNvPicPr>
            <a:picLocks noChangeAspect="1"/>
          </p:cNvPicPr>
          <p:nvPr/>
        </p:nvPicPr>
        <p:blipFill>
          <a:blip r:embed="rId5" cstate="print"/>
          <a:srcRect b="28828"/>
          <a:stretch>
            <a:fillRect/>
          </a:stretch>
        </p:blipFill>
        <p:spPr>
          <a:xfrm>
            <a:off x="571472" y="5214950"/>
            <a:ext cx="3535413" cy="141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нак.jpg"/>
          <p:cNvPicPr>
            <a:picLocks noChangeAspect="1"/>
          </p:cNvPicPr>
          <p:nvPr/>
        </p:nvPicPr>
        <p:blipFill>
          <a:blip r:embed="rId6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Встреча с писателями и иллюстратором  М.Бычковым на Волшебном дне чтения  в ЛОДБ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200" dirty="0"/>
          </a:p>
        </p:txBody>
      </p:sp>
      <p:pic>
        <p:nvPicPr>
          <p:cNvPr id="3" name="Рисунок 2" descr="знак.jpg"/>
          <p:cNvPicPr>
            <a:picLocks noChangeAspect="1"/>
          </p:cNvPicPr>
          <p:nvPr/>
        </p:nvPicPr>
        <p:blipFill>
          <a:blip r:embed="rId2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98" y="1285860"/>
            <a:ext cx="4357602" cy="290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д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286256"/>
            <a:ext cx="2857488" cy="190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вдд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439515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вддд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286256"/>
            <a:ext cx="2928958" cy="195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вддддд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4714884"/>
            <a:ext cx="2714612" cy="180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Библиосумерки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в детской библиотеке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к.jpg"/>
          <p:cNvPicPr>
            <a:picLocks noChangeAspect="1"/>
          </p:cNvPicPr>
          <p:nvPr/>
        </p:nvPicPr>
        <p:blipFill>
          <a:blip r:embed="rId2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библио.jpg"/>
          <p:cNvPicPr>
            <a:picLocks noChangeAspect="1"/>
          </p:cNvPicPr>
          <p:nvPr/>
        </p:nvPicPr>
        <p:blipFill>
          <a:blip r:embed="rId3" cstate="print"/>
          <a:srcRect t="13169" r="6250"/>
          <a:stretch>
            <a:fillRect/>
          </a:stretch>
        </p:blipFill>
        <p:spPr>
          <a:xfrm>
            <a:off x="357159" y="1214423"/>
            <a:ext cx="3643337" cy="236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иб.jpg"/>
          <p:cNvPicPr>
            <a:picLocks noChangeAspect="1"/>
          </p:cNvPicPr>
          <p:nvPr/>
        </p:nvPicPr>
        <p:blipFill>
          <a:blip r:embed="rId4" cstate="print"/>
          <a:srcRect t="21875"/>
          <a:stretch>
            <a:fillRect/>
          </a:stretch>
        </p:blipFill>
        <p:spPr>
          <a:xfrm>
            <a:off x="4786314" y="1428736"/>
            <a:ext cx="3748083" cy="219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б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036223"/>
            <a:ext cx="3190865" cy="282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бибб.jpg"/>
          <p:cNvPicPr>
            <a:picLocks noChangeAspect="1"/>
          </p:cNvPicPr>
          <p:nvPr/>
        </p:nvPicPr>
        <p:blipFill>
          <a:blip r:embed="rId6" cstate="print"/>
          <a:srcRect t="7291"/>
          <a:stretch>
            <a:fillRect/>
          </a:stretch>
        </p:blipFill>
        <p:spPr>
          <a:xfrm>
            <a:off x="428596" y="4214818"/>
            <a:ext cx="277612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14546" y="3643314"/>
            <a:ext cx="5907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Встреча с детским писателем А.Игнатовой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113191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  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А.В.Бурлаков,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краевед,историк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, публицист , исследователь, автор и составитель более двадцати книг и сборников, посвященных истории Гатчинской земли на встрече с читателями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бур.jpg"/>
          <p:cNvPicPr>
            <a:picLocks noChangeAspect="1"/>
          </p:cNvPicPr>
          <p:nvPr/>
        </p:nvPicPr>
        <p:blipFill>
          <a:blip r:embed="rId2"/>
          <a:srcRect b="7812"/>
          <a:stretch>
            <a:fillRect/>
          </a:stretch>
        </p:blipFill>
        <p:spPr>
          <a:xfrm>
            <a:off x="2786050" y="2285992"/>
            <a:ext cx="342900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буу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1428736"/>
            <a:ext cx="2625329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буррр.jpg"/>
          <p:cNvPicPr>
            <a:picLocks noChangeAspect="1"/>
          </p:cNvPicPr>
          <p:nvPr/>
        </p:nvPicPr>
        <p:blipFill>
          <a:blip r:embed="rId4"/>
          <a:srcRect t="7291" r="25000"/>
          <a:stretch>
            <a:fillRect/>
          </a:stretch>
        </p:blipFill>
        <p:spPr>
          <a:xfrm>
            <a:off x="0" y="1571612"/>
            <a:ext cx="264400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бур.jpg"/>
          <p:cNvPicPr>
            <a:picLocks noChangeAspect="1"/>
          </p:cNvPicPr>
          <p:nvPr/>
        </p:nvPicPr>
        <p:blipFill>
          <a:blip r:embed="rId5" cstate="print"/>
          <a:srcRect b="6250"/>
          <a:stretch>
            <a:fillRect/>
          </a:stretch>
        </p:blipFill>
        <p:spPr>
          <a:xfrm>
            <a:off x="6858016" y="4929198"/>
            <a:ext cx="1428742" cy="178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нак.jpg"/>
          <p:cNvPicPr>
            <a:picLocks noChangeAspect="1"/>
          </p:cNvPicPr>
          <p:nvPr/>
        </p:nvPicPr>
        <p:blipFill>
          <a:blip r:embed="rId6" cstate="print"/>
          <a:srcRect r="5263" b="18733"/>
          <a:stretch>
            <a:fillRect/>
          </a:stretch>
        </p:blipFill>
        <p:spPr>
          <a:xfrm>
            <a:off x="0" y="0"/>
            <a:ext cx="857224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000" i="1" dirty="0" smtClean="0"/>
              <a:t>     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«Жемчужное ожерелье Петербурга» ,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«Серебряное ожерелье Гатчины»  в литературно-краеведческой студии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к.jpg"/>
          <p:cNvPicPr>
            <a:picLocks noChangeAspect="1"/>
          </p:cNvPicPr>
          <p:nvPr/>
        </p:nvPicPr>
        <p:blipFill>
          <a:blip r:embed="rId2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кра.jpg"/>
          <p:cNvPicPr>
            <a:picLocks noChangeAspect="1"/>
          </p:cNvPicPr>
          <p:nvPr/>
        </p:nvPicPr>
        <p:blipFill>
          <a:blip r:embed="rId3"/>
          <a:srcRect t="22128"/>
          <a:stretch>
            <a:fillRect/>
          </a:stretch>
        </p:blipFill>
        <p:spPr>
          <a:xfrm>
            <a:off x="3214678" y="3589735"/>
            <a:ext cx="5745570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райй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500174"/>
            <a:ext cx="4067361" cy="287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71934" y="1928802"/>
            <a:ext cx="559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7 «А» класс, ведущая Калюжная Е.П.,</a:t>
            </a:r>
          </a:p>
          <a:p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кл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. руководитель Воробьева Т.А.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15082"/>
          </a:xfrm>
        </p:spPr>
        <p:txBody>
          <a:bodyPr>
            <a:noAutofit/>
          </a:bodyPr>
          <a:lstStyle/>
          <a:p>
            <a:pPr lvl="0" indent="539750" algn="l" eaLnBrk="0" fontAlgn="base" hangingPunct="0"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учреждение « Вырицкий      библиотечный информационный комплекс» </a:t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создано 7 марта 2006 года  на основании решения Совета депутатов Вырицкого городского поселения.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состав комплекса входят пять библиотек – филиалов: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Вырицкая поселковая библиотека – филиал  им.  И.А.Ефремова : п. Вырица, ул. Ефимова, д.35;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Детская библиотека - филиал: Коммунальный пр., д.11;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Минская сельская библиотека - филиал: д.Мины, ул.  Краснофлотская,д.52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Новинская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библиотека – филиал: пос. Новинка, ул. Вокзальная, д.1;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Чащинская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сельская библиотека – филиал: пос. Чаща, ул. Лесная, д.7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Учредитель- Администрации Вырицкого городского поселения.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        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Совместно с писателями, Советом ветеранов и членами исторического клуба встречи, посвященные героическому прошлому нашей Родины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геро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643050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нак.jpg"/>
          <p:cNvPicPr>
            <a:picLocks noChangeAspect="1"/>
          </p:cNvPicPr>
          <p:nvPr/>
        </p:nvPicPr>
        <p:blipFill>
          <a:blip r:embed="rId3" cstate="print"/>
          <a:srcRect r="5263" b="18733"/>
          <a:stretch>
            <a:fillRect/>
          </a:stretch>
        </p:blipFill>
        <p:spPr>
          <a:xfrm>
            <a:off x="0" y="0"/>
            <a:ext cx="685791" cy="57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г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28586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героико.jpg"/>
          <p:cNvPicPr>
            <a:picLocks noChangeAspect="1"/>
          </p:cNvPicPr>
          <p:nvPr/>
        </p:nvPicPr>
        <p:blipFill>
          <a:blip r:embed="rId5" cstate="print"/>
          <a:srcRect l="3906" t="4166"/>
          <a:stretch>
            <a:fillRect/>
          </a:stretch>
        </p:blipFill>
        <p:spPr>
          <a:xfrm>
            <a:off x="2928926" y="3643314"/>
            <a:ext cx="391589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8"/>
            <a:ext cx="8786842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Участие в научно-практической конференции </a:t>
            </a:r>
            <a:b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«Среда обитания и чтения современного ребёнка»</a:t>
            </a:r>
            <a:endParaRPr lang="ru-RU" sz="30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кон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495303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к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1" y="1857364"/>
            <a:ext cx="4643439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нак.jpg"/>
          <p:cNvPicPr>
            <a:picLocks noChangeAspect="1"/>
          </p:cNvPicPr>
          <p:nvPr/>
        </p:nvPicPr>
        <p:blipFill>
          <a:blip r:embed="rId4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Шахматное лето в Вырице 2019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ша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143248"/>
            <a:ext cx="2333609" cy="175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шах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951417"/>
            <a:ext cx="1071570" cy="190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шахм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1589495"/>
            <a:ext cx="6357950" cy="476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шаххх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2283603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нак.jpg"/>
          <p:cNvPicPr>
            <a:picLocks noChangeAspect="1"/>
          </p:cNvPicPr>
          <p:nvPr/>
        </p:nvPicPr>
        <p:blipFill>
          <a:blip r:embed="rId6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шш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290" y="5043494"/>
            <a:ext cx="1200144" cy="18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Наши профессиональные семинары для специалистов  с участие детей</a:t>
            </a:r>
            <a:r>
              <a:rPr lang="ru-RU" sz="3600" b="1" dirty="0" smtClean="0"/>
              <a:t> </a:t>
            </a:r>
            <a:endParaRPr lang="ru-RU" sz="3600" b="1" dirty="0"/>
          </a:p>
        </p:txBody>
      </p:sp>
      <p:pic>
        <p:nvPicPr>
          <p:cNvPr id="3" name="Рисунок 2" descr="се.jpg"/>
          <p:cNvPicPr>
            <a:picLocks noChangeAspect="1"/>
          </p:cNvPicPr>
          <p:nvPr/>
        </p:nvPicPr>
        <p:blipFill>
          <a:blip r:embed="rId2" cstate="print"/>
          <a:srcRect t="18519"/>
          <a:stretch>
            <a:fillRect/>
          </a:stretch>
        </p:blipFill>
        <p:spPr>
          <a:xfrm>
            <a:off x="142844" y="1142984"/>
            <a:ext cx="5143504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ем.jpg"/>
          <p:cNvPicPr>
            <a:picLocks noChangeAspect="1"/>
          </p:cNvPicPr>
          <p:nvPr/>
        </p:nvPicPr>
        <p:blipFill>
          <a:blip r:embed="rId3" cstate="print"/>
          <a:srcRect t="23333"/>
          <a:stretch>
            <a:fillRect/>
          </a:stretch>
        </p:blipFill>
        <p:spPr>
          <a:xfrm>
            <a:off x="3714744" y="3859413"/>
            <a:ext cx="5214942" cy="299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емм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07154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сем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339834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нак.jpg"/>
          <p:cNvPicPr>
            <a:picLocks noChangeAspect="1"/>
          </p:cNvPicPr>
          <p:nvPr/>
        </p:nvPicPr>
        <p:blipFill>
          <a:blip r:embed="rId6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Встречи с писателями Анной Ремез и Анной Игнатовой  в рамках VI кинофестиваля 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"Литература и кино – детям"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ф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14422"/>
            <a:ext cx="3857620" cy="514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714488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нак.jpg"/>
          <p:cNvPicPr>
            <a:picLocks noChangeAspect="1"/>
          </p:cNvPicPr>
          <p:nvPr/>
        </p:nvPicPr>
        <p:blipFill>
          <a:blip r:embed="rId4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 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Читатели библиотеки на встрече с писателем</a:t>
            </a:r>
            <a:b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Дарьей </a:t>
            </a:r>
            <a:r>
              <a:rPr lang="ru-RU" sz="31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Доцук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в ЛОДБ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" name="Рисунок 2" descr="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1071546"/>
            <a:ext cx="552453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д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62" y="1643050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о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5036331"/>
            <a:ext cx="2428892" cy="18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нак.jpg"/>
          <p:cNvPicPr>
            <a:picLocks noChangeAspect="1"/>
          </p:cNvPicPr>
          <p:nvPr/>
        </p:nvPicPr>
        <p:blipFill>
          <a:blip r:embed="rId5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969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Декабрьские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встречи в ЛОДБ-2019»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к.jpg"/>
          <p:cNvPicPr>
            <a:picLocks noChangeAspect="1"/>
          </p:cNvPicPr>
          <p:nvPr/>
        </p:nvPicPr>
        <p:blipFill>
          <a:blip r:embed="rId2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6" name="AutoShape 2" descr="https://sun9-27.userapi.com/c857432/v857432429/1215bc/GE9aXqa0f8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фото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928670"/>
            <a:ext cx="5619789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14686"/>
            <a:ext cx="2786082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фото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9462" y="1071546"/>
            <a:ext cx="2674538" cy="205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фото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602350"/>
            <a:ext cx="3786182" cy="225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т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6248" y="4929198"/>
            <a:ext cx="1104297" cy="1677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 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Выставка скандинавской литературы "Привет, это я!"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вы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вы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5095844"/>
            <a:ext cx="1321617" cy="176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ыст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36" y="1357298"/>
            <a:ext cx="2786064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высттттт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4714884"/>
            <a:ext cx="1607337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в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2786058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нак.jpg"/>
          <p:cNvPicPr>
            <a:picLocks noChangeAspect="1"/>
          </p:cNvPicPr>
          <p:nvPr/>
        </p:nvPicPr>
        <p:blipFill>
          <a:blip r:embed="rId7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228601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13-15 декабря наша библиотека  приняла  участие в третьей международной конференции  «Детская литература как событие» в Московском городском педагогическом университете.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б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84" y="1928802"/>
            <a:ext cx="3459567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м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071942"/>
            <a:ext cx="3698542" cy="246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н 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071678"/>
            <a:ext cx="3714776" cy="188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нак.jpg"/>
          <p:cNvPicPr>
            <a:picLocks noChangeAspect="1"/>
          </p:cNvPicPr>
          <p:nvPr/>
        </p:nvPicPr>
        <p:blipFill>
          <a:blip r:embed="rId5" cstate="print"/>
          <a:srcRect r="5263" b="18733"/>
          <a:stretch>
            <a:fillRect/>
          </a:stretch>
        </p:blipFill>
        <p:spPr>
          <a:xfrm>
            <a:off x="0" y="0"/>
            <a:ext cx="714348" cy="59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течение  года проходят  интересные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встречи для ребят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пр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14422"/>
            <a:ext cx="2786082" cy="37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пр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357298"/>
            <a:ext cx="3000378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4435432"/>
            <a:ext cx="4500562" cy="24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нак.jpg"/>
          <p:cNvPicPr>
            <a:picLocks noChangeAspect="1"/>
          </p:cNvPicPr>
          <p:nvPr/>
        </p:nvPicPr>
        <p:blipFill>
          <a:blip r:embed="rId5" cstate="print"/>
          <a:srcRect r="5263" b="18733"/>
          <a:stretch>
            <a:fillRect/>
          </a:stretch>
        </p:blipFill>
        <p:spPr>
          <a:xfrm>
            <a:off x="0" y="0"/>
            <a:ext cx="857246" cy="7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са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2071678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м.jpg"/>
          <p:cNvPicPr>
            <a:picLocks noChangeAspect="1"/>
          </p:cNvPicPr>
          <p:nvPr/>
        </p:nvPicPr>
        <p:blipFill>
          <a:blip r:embed="rId7" cstate="print"/>
          <a:srcRect t="33333"/>
          <a:stretch>
            <a:fillRect/>
          </a:stretch>
        </p:blipFill>
        <p:spPr>
          <a:xfrm>
            <a:off x="0" y="4286256"/>
            <a:ext cx="3428971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100-летний юбилей  поселковой библиотеки им. И.Ефремова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785926"/>
            <a:ext cx="385765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43116"/>
            <a:ext cx="4286279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Совместная работа с Минской школой и детским садом,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Творческая мастерская «Радуга ремесел»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IMG_20190328_152150.jpg"/>
          <p:cNvPicPr/>
          <p:nvPr/>
        </p:nvPicPr>
        <p:blipFill>
          <a:blip r:embed="rId2" cstate="print"/>
          <a:srcRect b="20612"/>
          <a:stretch>
            <a:fillRect/>
          </a:stretch>
        </p:blipFill>
        <p:spPr>
          <a:xfrm>
            <a:off x="-142908" y="1071546"/>
            <a:ext cx="341947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420_150911.jpg"/>
          <p:cNvPicPr/>
          <p:nvPr/>
        </p:nvPicPr>
        <p:blipFill>
          <a:blip r:embed="rId3" cstate="print"/>
          <a:srcRect b="28562"/>
          <a:stretch>
            <a:fillRect/>
          </a:stretch>
        </p:blipFill>
        <p:spPr>
          <a:xfrm>
            <a:off x="5429257" y="1071546"/>
            <a:ext cx="3286148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410_140946.jpg"/>
          <p:cNvPicPr/>
          <p:nvPr/>
        </p:nvPicPr>
        <p:blipFill>
          <a:blip r:embed="rId4" cstate="print"/>
          <a:srcRect t="26892"/>
          <a:stretch>
            <a:fillRect/>
          </a:stretch>
        </p:blipFill>
        <p:spPr>
          <a:xfrm>
            <a:off x="1" y="4357694"/>
            <a:ext cx="2643173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1218_14015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72132" y="4286256"/>
            <a:ext cx="357186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0810_123035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71802" y="1643050"/>
            <a:ext cx="252931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91016_103713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7488" y="3857628"/>
            <a:ext cx="2672191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286908" cy="91759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Monotype Corsiva" pitchFamily="66" charset="0"/>
              </a:rPr>
              <a:t/>
            </a:r>
            <a:br>
              <a:rPr lang="ru-RU" sz="3100" b="1" i="1" dirty="0" smtClean="0">
                <a:latin typeface="Monotype Corsiva" pitchFamily="66" charset="0"/>
              </a:rPr>
            </a:br>
            <a:r>
              <a:rPr lang="ru-RU" sz="3100" b="1" i="1" dirty="0" smtClean="0">
                <a:latin typeface="Monotype Corsiva" pitchFamily="66" charset="0"/>
              </a:rPr>
              <a:t/>
            </a:r>
            <a:br>
              <a:rPr lang="ru-RU" sz="3100" b="1" i="1" dirty="0" smtClean="0">
                <a:latin typeface="Monotype Corsiva" pitchFamily="66" charset="0"/>
              </a:rPr>
            </a:b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«Веселые приключения с Олесей Емельяновой»,  вручение грамот лучшим читателям , экскурсии в библиотеку  старшей группы детского сада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IMG_20190913_14233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3370048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8_14125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9058" y="1571612"/>
            <a:ext cx="392909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614_09294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034" y="3800475"/>
            <a:ext cx="3058795" cy="305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1102_12185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14942" y="3798000"/>
            <a:ext cx="3058365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Цикл выставок «Льются  с этих фотографий  миллионы биографий»,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Праздник  «Введенская  осень»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  </a:t>
            </a:r>
            <a:endParaRPr lang="ru-RU" sz="2000" dirty="0"/>
          </a:p>
        </p:txBody>
      </p:sp>
      <p:pic>
        <p:nvPicPr>
          <p:cNvPr id="3" name="Рисунок 2" descr="IMG_20190824_14292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76" y="4214818"/>
            <a:ext cx="3058365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0802_15052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2857520" cy="29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112_17590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3438" y="4214818"/>
            <a:ext cx="3058365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107_15160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7884" y="1214422"/>
            <a:ext cx="2857520" cy="291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«Приключения в книжном саду» выставка книг из фондов ЛОДБ в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Новинской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Чащинской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сельских библиотеках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b5J0LgYyfE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28625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uhs79zSXF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786190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ToV76pw9xPc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21442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-iiCZEWOqg.jpg"/>
          <p:cNvPicPr>
            <a:picLocks noChangeAspect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>
          <a:xfrm>
            <a:off x="142844" y="1090514"/>
            <a:ext cx="4071966" cy="248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qY5p-6ghUM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4071942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Спасибо за внимание!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Поздравления библиотеке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357298"/>
            <a:ext cx="3786214" cy="339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7297"/>
            <a:ext cx="4428982" cy="295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4643446"/>
            <a:ext cx="3214710" cy="210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4282" y="4714884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Monotype Corsiva" pitchFamily="66" charset="0"/>
            </a:endParaRPr>
          </a:p>
          <a:p>
            <a:endParaRPr lang="ru-RU" sz="2000" b="1" dirty="0" smtClean="0"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Читатели и почитатели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библиотеки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4357694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Депутат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ЗАКСа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С.В.Коняев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22-е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Ефремовские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чтения </a:t>
            </a: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b="1" dirty="0" smtClean="0">
                <a:latin typeface="Monotype Corsiva" pitchFamily="66" charset="0"/>
                <a:cs typeface="Times New Roman" pitchFamily="18" charset="0"/>
              </a:rPr>
            </a:br>
            <a:endParaRPr lang="ru-RU" b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4"/>
          <a:stretch/>
        </p:blipFill>
        <p:spPr>
          <a:xfrm>
            <a:off x="251520" y="1196752"/>
            <a:ext cx="4363735" cy="240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93" y="1268760"/>
            <a:ext cx="3630463" cy="272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714752"/>
            <a:ext cx="3118356" cy="266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3929066"/>
            <a:ext cx="3357586" cy="258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«Последний гигант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эпохи.Даниил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Гранин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»-Литературный вечер к 100-летию писателя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4286256"/>
            <a:ext cx="3500462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9" r="6649"/>
          <a:stretch/>
        </p:blipFill>
        <p:spPr>
          <a:xfrm>
            <a:off x="428596" y="1428736"/>
            <a:ext cx="314327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1428736"/>
            <a:ext cx="3150271" cy="286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75 лет со дня снятия блокады  Ленинграда и освобождения Вырицы 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736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3429000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14290"/>
            <a:ext cx="385765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1643050"/>
            <a:ext cx="349872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143248"/>
            <a:ext cx="378621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57818" y="135729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500043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И.Михайлова-дочь партизанки Т.М.Лебедевой 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857892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Р.Х.Ганцев, краевед «Дети и война: Лагерь»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4929198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А.С.Светлицкий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сын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С.П.Светлицкого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– художника-архитектора, запечатлевшего в рисунках первый блокадный год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4" y="3295648"/>
            <a:ext cx="378621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1" y="3267060"/>
            <a:ext cx="378621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79" y="1642009"/>
            <a:ext cx="349872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Встреча с главным редактором журнала «Аврора» Кирой Грозной  в рамках  кинофестиваля  «Литература и кино-детям»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802"/>
          <a:stretch/>
        </p:blipFill>
        <p:spPr>
          <a:xfrm>
            <a:off x="0" y="2214554"/>
            <a:ext cx="420957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5992"/>
            <a:ext cx="435771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633</TotalTime>
  <Words>312</Words>
  <Application>Microsoft Office PowerPoint</Application>
  <PresentationFormat>Экран (4:3)</PresentationFormat>
  <Paragraphs>46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Book Antiqua</vt:lpstr>
      <vt:lpstr>Calibri</vt:lpstr>
      <vt:lpstr>Monotype Corsiva</vt:lpstr>
      <vt:lpstr>Times New Roman</vt:lpstr>
      <vt:lpstr>Тема Office</vt:lpstr>
      <vt:lpstr>      Муниципальное казённое учреждение  «ВЫРИЦКИЙ  БИБЛИОТЕЧНЫЙ ИНФОРМАЦИОННЫЙ  КОМПЛЕКС»-современность, ценность и привлекательность для читателей и нечитателей Вырицкого городского поселения» 2019 год   </vt:lpstr>
      <vt:lpstr>Муниципальное учреждение « Вырицкий      библиотечный информационный комплекс»  создано 7 марта 2006 года  на основании решения Совета депутатов Вырицкого городского поселения. В состав комплекса входят пять библиотек – филиалов:   Вырицкая поселковая библиотека – филиал  им.  И.А.Ефремова : п. Вырица, ул. Ефимова, д.35; Детская библиотека - филиал: Коммунальный пр., д.11; Минская сельская библиотека - филиал: д.Мины, ул.  Краснофлотская,д.52; Новинская библиотека – филиал: пос. Новинка, ул. Вокзальная, д.1; Чащинская сельская библиотека – филиал: пос. Чаща, ул. Лесная, д.7                             Учредитель- Администрации Вырицкого городского поселения. </vt:lpstr>
      <vt:lpstr>100-летний юбилей  поселковой библиотеки им. И.Ефремова</vt:lpstr>
      <vt:lpstr>Поздравления библиотеке</vt:lpstr>
      <vt:lpstr>22-е Ефремовские чтения  </vt:lpstr>
      <vt:lpstr>«Последний гигант эпохи.Даниил Гранин»-Литературный вечер к 100-летию писателя</vt:lpstr>
      <vt:lpstr> 75 лет со дня снятия блокады  Ленинграда и освобождения Вырицы .</vt:lpstr>
      <vt:lpstr> </vt:lpstr>
      <vt:lpstr>   Встреча с главным редактором журнала «Аврора» Кирой Грозной  в рамках  кинофестиваля  «Литература и кино-детям»</vt:lpstr>
      <vt:lpstr>Презентация стихов – Василий Пуссеп.  Выставка-вернисаж Н.Васюковой. Творческое объединение «Долина». </vt:lpstr>
      <vt:lpstr>«Любовь не любит громких слов»  литературно-музыкальный вечер . Елена Сергеева (стихи), Алёна Будрина (скрипка)</vt:lpstr>
      <vt:lpstr>Творческие встречи в библиотеке</vt:lpstr>
      <vt:lpstr>      Летние дни детской литературы. Авторская библиотечная школа</vt:lpstr>
      <vt:lpstr>Летние дни детской литературы. Уличный фестиваль детской книги</vt:lpstr>
      <vt:lpstr>    Команда из Вырицы в  «КНИЖНОМ ПУТИ» </vt:lpstr>
      <vt:lpstr>Встреча с писателями и иллюстратором  М.Бычковым на Волшебном дне чтения  в ЛОДБ </vt:lpstr>
      <vt:lpstr>Библиосумерки в детской библиотеке</vt:lpstr>
      <vt:lpstr>     А.В.Бурлаков, краевед,историк, публицист , исследователь, автор и составитель более двадцати книг и сборников, посвященных истории Гатчинской земли на встрече с читателями</vt:lpstr>
      <vt:lpstr>      «Жемчужное ожерелье Петербурга» , «Серебряное ожерелье Гатчины»  в литературно-краеведческой студии</vt:lpstr>
      <vt:lpstr>           Совместно с писателями, Советом ветеранов и членами исторического клуба встречи, посвященные героическому прошлому нашей Родины</vt:lpstr>
      <vt:lpstr>Участие в научно-практической конференции  «Среда обитания и чтения современного ребёнка»</vt:lpstr>
      <vt:lpstr> Шахматное лето в Вырице 2019</vt:lpstr>
      <vt:lpstr>   Наши профессиональные семинары для специалистов  с участие детей </vt:lpstr>
      <vt:lpstr>    Встречи с писателями Анной Ремез и Анной Игнатовой  в рамках VI кинофестиваля "Литература и кино – детям"!</vt:lpstr>
      <vt:lpstr> Читатели библиотеки на встрече с писателем   Дарьей Доцук в ЛОДБ. </vt:lpstr>
      <vt:lpstr>«Декабрьские встречи в ЛОДБ-2019» </vt:lpstr>
      <vt:lpstr> Выставка скандинавской литературы "Привет, это я!"</vt:lpstr>
      <vt:lpstr>  13-15 декабря наша библиотека  приняла  участие в третьей международной конференции  «Детская литература как событие» в Московском городском педагогическом университете. </vt:lpstr>
      <vt:lpstr>В течение  года проходят  интересные  встречи для ребят </vt:lpstr>
      <vt:lpstr>Совместная работа с Минской школой и детским садом,   Творческая мастерская «Радуга ремесел»  </vt:lpstr>
      <vt:lpstr>  «Веселые приключения с Олесей Емельяновой»,  вручение грамот лучшим читателям , экскурсии в библиотеку  старшей группы детского сада  </vt:lpstr>
      <vt:lpstr>Цикл выставок «Льются  с этих фотографий  миллионы биографий», Праздник  «Введенская  осень»   </vt:lpstr>
      <vt:lpstr>«Приключения в книжном саду» выставка книг из фондов ЛОДБ в Новинской и Чащинской  сельских библиотеках</vt:lpstr>
      <vt:lpstr>  Спасибо за внимание!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biblio</cp:lastModifiedBy>
  <cp:revision>97</cp:revision>
  <dcterms:modified xsi:type="dcterms:W3CDTF">2020-01-31T13:16:27Z</dcterms:modified>
</cp:coreProperties>
</file>